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6600"/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accent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1600" algn="l" rtl="0"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4300" algn="l" rtl="0">
              <a:spcBef>
                <a:spcPts val="360"/>
              </a:spcBef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7000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9700" algn="l" rtl="0">
              <a:spcBef>
                <a:spcPts val="280"/>
              </a:spcBef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398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3979" algn="l" rtl="0">
              <a:spcBef>
                <a:spcPts val="280"/>
              </a:spcBef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3980" algn="l" rtl="0">
              <a:spcBef>
                <a:spcPts val="280"/>
              </a:spcBef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1600" algn="l" rtl="0"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4300" algn="l" rtl="0">
              <a:spcBef>
                <a:spcPts val="360"/>
              </a:spcBef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7000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9700" algn="l" rtl="0">
              <a:spcBef>
                <a:spcPts val="280"/>
              </a:spcBef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398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3979" algn="l" rtl="0">
              <a:spcBef>
                <a:spcPts val="280"/>
              </a:spcBef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3980" algn="l" rtl="0">
              <a:spcBef>
                <a:spcPts val="280"/>
              </a:spcBef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1600" algn="l" rtl="0"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4300" algn="l" rtl="0">
              <a:spcBef>
                <a:spcPts val="360"/>
              </a:spcBef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7000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9700" algn="l" rtl="0">
              <a:spcBef>
                <a:spcPts val="280"/>
              </a:spcBef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398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3979" algn="l" rtl="0">
              <a:spcBef>
                <a:spcPts val="280"/>
              </a:spcBef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3980" algn="l" rtl="0">
              <a:spcBef>
                <a:spcPts val="280"/>
              </a:spcBef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3600"/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76200" algn="l" rtl="0">
              <a:spcBef>
                <a:spcPts val="480"/>
              </a:spcBef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1600" algn="l" rtl="0">
              <a:spcBef>
                <a:spcPts val="400"/>
              </a:spcBef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14300" algn="l" rtl="0">
              <a:spcBef>
                <a:spcPts val="360"/>
              </a:spcBef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4300" algn="l" rtl="0">
              <a:spcBef>
                <a:spcPts val="360"/>
              </a:spcBef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6858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68579" algn="l" rtl="0">
              <a:spcBef>
                <a:spcPts val="360"/>
              </a:spcBef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68580" algn="l" rtl="0">
              <a:spcBef>
                <a:spcPts val="360"/>
              </a:spcBef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68579" algn="l" rtl="0">
              <a:spcBef>
                <a:spcPts val="360"/>
              </a:spcBef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76200" algn="l" rtl="0">
              <a:spcBef>
                <a:spcPts val="480"/>
              </a:spcBef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1600" algn="l" rtl="0">
              <a:spcBef>
                <a:spcPts val="400"/>
              </a:spcBef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14300" algn="l" rtl="0">
              <a:spcBef>
                <a:spcPts val="360"/>
              </a:spcBef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4300" algn="l" rtl="0">
              <a:spcBef>
                <a:spcPts val="360"/>
              </a:spcBef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6858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68579" algn="l" rtl="0">
              <a:spcBef>
                <a:spcPts val="360"/>
              </a:spcBef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68580" algn="l" rtl="0">
              <a:spcBef>
                <a:spcPts val="360"/>
              </a:spcBef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68579" algn="l" rtl="0">
              <a:spcBef>
                <a:spcPts val="360"/>
              </a:spcBef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1600" algn="l" rtl="0"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4300" algn="l" rtl="0">
              <a:spcBef>
                <a:spcPts val="360"/>
              </a:spcBef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7000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27000" algn="l" rtl="0">
              <a:spcBef>
                <a:spcPts val="320"/>
              </a:spcBef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128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81279" algn="l" rtl="0">
              <a:spcBef>
                <a:spcPts val="320"/>
              </a:spcBef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1280" algn="l" rtl="0">
              <a:spcBef>
                <a:spcPts val="320"/>
              </a:spcBef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1279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1600" algn="l" rtl="0"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4300" algn="l" rtl="0">
              <a:spcBef>
                <a:spcPts val="360"/>
              </a:spcBef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7000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27000" algn="l" rtl="0">
              <a:spcBef>
                <a:spcPts val="320"/>
              </a:spcBef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128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81279" algn="l" rtl="0">
              <a:spcBef>
                <a:spcPts val="320"/>
              </a:spcBef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1280" algn="l" rtl="0">
              <a:spcBef>
                <a:spcPts val="320"/>
              </a:spcBef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1279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SzPts val="2200"/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1600" algn="l" rtl="0"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4300" algn="l" rtl="0">
              <a:spcBef>
                <a:spcPts val="360"/>
              </a:spcBef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7000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9700" algn="l" rtl="0">
              <a:spcBef>
                <a:spcPts val="280"/>
              </a:spcBef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398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3979" algn="l" rtl="0">
              <a:spcBef>
                <a:spcPts val="280"/>
              </a:spcBef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3980" algn="l" rtl="0">
              <a:spcBef>
                <a:spcPts val="280"/>
              </a:spcBef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SzPts val="2200"/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1600" algn="l" rtl="0"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4300" algn="l" rtl="0">
              <a:spcBef>
                <a:spcPts val="360"/>
              </a:spcBef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7000" algn="l" rtl="0">
              <a:spcBef>
                <a:spcPts val="320"/>
              </a:spcBef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9700" algn="l" rtl="0">
              <a:spcBef>
                <a:spcPts val="280"/>
              </a:spcBef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398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3979" algn="l" rtl="0">
              <a:spcBef>
                <a:spcPts val="280"/>
              </a:spcBef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3980" algn="l" rtl="0">
              <a:spcBef>
                <a:spcPts val="280"/>
              </a:spcBef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foote@inyocounty.u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therine@citygro.w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19100" algn="l" rtl="0">
              <a:spcBef>
                <a:spcPts val="0"/>
              </a:spcBef>
              <a:buClr>
                <a:schemeClr val="dk2"/>
              </a:buClr>
              <a:buSzPts val="6600"/>
              <a:buFont typeface="Cambria"/>
              <a:buNone/>
            </a:pPr>
            <a: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E-Filing of Fictitious Business Name Statements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spcBef>
                <a:spcPts val="0"/>
              </a:spcBef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rPr>
              <a:t>By: Kammi Foote, Inyo County Clerk/Recorder &amp; Registrar of Voters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Clerk reviews/files</a:t>
            </a:r>
          </a:p>
        </p:txBody>
      </p:sp>
      <p:pic>
        <p:nvPicPr>
          <p:cNvPr id="143" name="Shape 1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681" t="24266" b="2884"/>
          <a:stretch/>
        </p:blipFill>
        <p:spPr>
          <a:xfrm>
            <a:off x="457200" y="1856852"/>
            <a:ext cx="7620000" cy="42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Proof of Publication</a:t>
            </a:r>
          </a:p>
        </p:txBody>
      </p:sp>
      <p:pic>
        <p:nvPicPr>
          <p:cNvPr id="149" name="Shape 1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12" t="7416" r="16564" b="22682"/>
          <a:stretch/>
        </p:blipFill>
        <p:spPr>
          <a:xfrm>
            <a:off x="457200" y="1856852"/>
            <a:ext cx="7620000" cy="42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89488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3000"/>
              <a:t>Uploaded directly by newspaper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Process is complete</a:t>
            </a:r>
          </a:p>
        </p:txBody>
      </p:sp>
      <p:pic>
        <p:nvPicPr>
          <p:cNvPr id="156" name="Shape 1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892" t="13846" r="11800" b="13846"/>
          <a:stretch/>
        </p:blipFill>
        <p:spPr>
          <a:xfrm>
            <a:off x="457200" y="1856462"/>
            <a:ext cx="7620000" cy="42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89488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3000"/>
              <a:t>Online summary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PDF download 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t="7382" r="1078" b="12719"/>
          <a:stretch/>
        </p:blipFill>
        <p:spPr>
          <a:xfrm>
            <a:off x="518751" y="1846750"/>
            <a:ext cx="7130078" cy="383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Mapping</a:t>
            </a:r>
          </a:p>
        </p:txBody>
      </p:sp>
      <p:pic>
        <p:nvPicPr>
          <p:cNvPr id="169" name="Shape 1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76597"/>
            <a:ext cx="7620000" cy="4247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Performance Management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t="7672" r="2865" b="9291"/>
          <a:stretch/>
        </p:blipFill>
        <p:spPr>
          <a:xfrm>
            <a:off x="805950" y="1817400"/>
            <a:ext cx="6506297" cy="3708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Data/Reports</a:t>
            </a:r>
          </a:p>
        </p:txBody>
      </p:sp>
      <p:pic>
        <p:nvPicPr>
          <p:cNvPr id="181" name="Shape 18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5251" y="1600200"/>
            <a:ext cx="7283898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3600"/>
              <a:t>Available to be “cloned” and implemented statewide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876" y="1729500"/>
            <a:ext cx="6504048" cy="446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Questions?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Inyo County Clerk, Kammi Foote, </a:t>
            </a:r>
            <a:r>
              <a:rPr lang="en-US" sz="4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kfoote@inyocounty.us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(760) 878-0224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CityGrows, Catherine Geanuracos, </a:t>
            </a:r>
            <a:r>
              <a:rPr lang="en-US" sz="4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catherine@citygro.ws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(415)235-7240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Process overview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550" y="1320913"/>
            <a:ext cx="6758773" cy="513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/>
              <a:t>Applicant r</a:t>
            </a: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eviews Guidelines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l="26734" t="11950" b="9887"/>
          <a:stretch/>
        </p:blipFill>
        <p:spPr>
          <a:xfrm>
            <a:off x="895700" y="1551025"/>
            <a:ext cx="6577248" cy="46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Applicant adds data</a:t>
            </a:r>
          </a:p>
        </p:txBody>
      </p:sp>
      <p:pic>
        <p:nvPicPr>
          <p:cNvPr id="105" name="Shape 1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829" b="15822"/>
          <a:stretch/>
        </p:blipFill>
        <p:spPr>
          <a:xfrm>
            <a:off x="457200" y="1856852"/>
            <a:ext cx="7620000" cy="42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Attestation</a:t>
            </a:r>
          </a:p>
        </p:txBody>
      </p:sp>
      <p:pic>
        <p:nvPicPr>
          <p:cNvPr id="111" name="Shape 1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8553" t="37973" r="-1824" b="4095"/>
          <a:stretch/>
        </p:blipFill>
        <p:spPr>
          <a:xfrm>
            <a:off x="457200" y="1856101"/>
            <a:ext cx="7537200" cy="397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Confirmation</a:t>
            </a:r>
          </a:p>
        </p:txBody>
      </p:sp>
      <p:pic>
        <p:nvPicPr>
          <p:cNvPr id="117" name="Shape 1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195" t="19039" b="6848"/>
          <a:stretch/>
        </p:blipFill>
        <p:spPr>
          <a:xfrm>
            <a:off x="457200" y="1856462"/>
            <a:ext cx="7620000" cy="42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E-signature of filer</a:t>
            </a:r>
          </a:p>
        </p:txBody>
      </p:sp>
      <p:pic>
        <p:nvPicPr>
          <p:cNvPr id="123" name="Shape 1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7225" r="7261" b="14490"/>
          <a:stretch/>
        </p:blipFill>
        <p:spPr>
          <a:xfrm>
            <a:off x="457200" y="1856462"/>
            <a:ext cx="7620000" cy="42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Fee payment</a:t>
            </a:r>
          </a:p>
        </p:txBody>
      </p:sp>
      <p:pic>
        <p:nvPicPr>
          <p:cNvPr id="129" name="Shape 1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907" t="17947" r="-8387" b="7364"/>
          <a:stretch/>
        </p:blipFill>
        <p:spPr>
          <a:xfrm>
            <a:off x="457200" y="1856462"/>
            <a:ext cx="7620000" cy="42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89488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3000"/>
              <a:t>Amount is automatically calculated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Email notification of payment</a:t>
            </a:r>
          </a:p>
        </p:txBody>
      </p:sp>
      <p:pic>
        <p:nvPicPr>
          <p:cNvPr id="136" name="Shape 1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063" t="45440" r="44489" b="-2014"/>
          <a:stretch/>
        </p:blipFill>
        <p:spPr>
          <a:xfrm>
            <a:off x="457200" y="2496488"/>
            <a:ext cx="7620000" cy="30080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89488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92100" algn="l" rtl="0">
              <a:spcBef>
                <a:spcPts val="0"/>
              </a:spcBef>
              <a:buClr>
                <a:schemeClr val="dk2"/>
              </a:buClr>
              <a:buSzPts val="4600"/>
              <a:buFont typeface="Cambria"/>
              <a:buNone/>
            </a:pPr>
            <a:r>
              <a:rPr lang="en-US" sz="3000"/>
              <a:t>Sent to Clerk’s office, Finance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(4:3)</PresentationFormat>
  <Paragraphs>26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E-Filing of Fictitious Business Name Statements </vt:lpstr>
      <vt:lpstr>Process overview</vt:lpstr>
      <vt:lpstr>Applicant reviews Guidelines</vt:lpstr>
      <vt:lpstr>Applicant adds data</vt:lpstr>
      <vt:lpstr>Attestation</vt:lpstr>
      <vt:lpstr>Confirmation</vt:lpstr>
      <vt:lpstr>E-signature of filer</vt:lpstr>
      <vt:lpstr>Fee payment</vt:lpstr>
      <vt:lpstr>Email notification of payment</vt:lpstr>
      <vt:lpstr>Clerk reviews/files</vt:lpstr>
      <vt:lpstr>Proof of Publication</vt:lpstr>
      <vt:lpstr>Process is complete</vt:lpstr>
      <vt:lpstr>PDF download </vt:lpstr>
      <vt:lpstr>Mapping</vt:lpstr>
      <vt:lpstr>Performance Management</vt:lpstr>
      <vt:lpstr>Data/Reports</vt:lpstr>
      <vt:lpstr>Available to be “cloned” and implemented statewide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E-Filing of Fictitious Business Name Statements </dc:title>
  <dc:creator>Gail Pellerin</dc:creator>
  <cp:lastModifiedBy>clk001</cp:lastModifiedBy>
  <cp:revision>1</cp:revision>
  <dcterms:modified xsi:type="dcterms:W3CDTF">2017-12-18T23:49:02Z</dcterms:modified>
</cp:coreProperties>
</file>